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The Aztecs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Ancient Civilization of the Americas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1. Townsend, R. F. (2009). The Aztecs. Thames &amp; Hudson.</a:t>
            </a:r>
          </a:p>
          <a:p>
            <a:pPr>
              <a:spcAft>
                <a:spcPts val="720"/>
              </a:spcAft>
            </a:pPr>
            <a:r>
              <a:rPr sz="1800"/>
              <a:t>2. Smith, M. E. (2012). The Aztecs (3rd ed.). Wiley-Blackwell.</a:t>
            </a:r>
          </a:p>
          <a:p>
            <a:pPr>
              <a:spcAft>
                <a:spcPts val="720"/>
              </a:spcAft>
            </a:pPr>
            <a:r>
              <a:rPr sz="1800"/>
              <a:t>3. Carrasco, D., &amp; Sessions, S. (2007). Daily Life of the Aztecs. Greenwood Press.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Thank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Thank you for your attention!</a:t>
            </a:r>
          </a:p>
          <a:p>
            <a:pPr>
              <a:spcAft>
                <a:spcPts val="720"/>
              </a:spcAft>
            </a:pPr>
            <a:r>
              <a:rPr sz="1800"/>
              <a:t>Any questions?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 to the Aztecs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The Aztecs were an ancient civilization that thrived in Mesoamerica from the 14th to the 16th century.</a:t>
            </a:r>
          </a:p>
          <a:p>
            <a:pPr>
              <a:spcAft>
                <a:spcPts val="720"/>
              </a:spcAft>
            </a:pPr>
            <a:r>
              <a:rPr sz="1800"/>
              <a:t>They built an empire and established their capital city, Tenochtitlan, on an island in the middle of Lake Texcoco (now Mexico City).</a:t>
            </a:r>
          </a:p>
          <a:p>
            <a:pPr>
              <a:spcAft>
                <a:spcPts val="720"/>
              </a:spcAft>
            </a:pPr>
            <a:r>
              <a:rPr sz="1800"/>
              <a:t>The Aztecs were known for their advanced agricultural practices, remarkable architecture, and intricate social and religious systems.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Origins of the Aztecs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The Aztecs originated from northern Mexico, migrating to the central plains of Mexico in the 12th century.</a:t>
            </a:r>
          </a:p>
          <a:p>
            <a:pPr>
              <a:spcAft>
                <a:spcPts val="720"/>
              </a:spcAft>
            </a:pPr>
            <a:r>
              <a:rPr sz="1800"/>
              <a:t>According to their mythology, they were guided to their new homeland by their god Huitzilopochtli.</a:t>
            </a:r>
          </a:p>
          <a:p>
            <a:pPr>
              <a:spcAft>
                <a:spcPts val="720"/>
              </a:spcAft>
            </a:pPr>
            <a:r>
              <a:rPr sz="1800"/>
              <a:t>The Aztecs gradually established alliances and became a dominant force in the region.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Aztec Society and Hierarchy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Aztec society was highly structured, with a hierarchical system.</a:t>
            </a:r>
          </a:p>
          <a:p>
            <a:pPr>
              <a:spcAft>
                <a:spcPts val="720"/>
              </a:spcAft>
            </a:pPr>
            <a:r>
              <a:rPr sz="1800"/>
              <a:t>At the top of the social hierarchy were the nobility, including the ruler, priests, and warriors.</a:t>
            </a:r>
          </a:p>
          <a:p>
            <a:pPr>
              <a:spcAft>
                <a:spcPts val="720"/>
              </a:spcAft>
            </a:pPr>
            <a:r>
              <a:rPr sz="1800"/>
              <a:t>Below them were the commoners, who were engaged in various occupations such as farming, crafts, and trade.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  <a:p>
            <a:r>
              <a:rPr sz="1800"/>
              <a:t>Aztec Social Hierarchy</a:t>
            </a:r>
          </a:p>
        </p:txBody>
      </p:sp>
      <p:pic>
        <p:nvPicPr>
          <p:cNvPr id="5" name="Picture 4" descr="downloaded_image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2743200"/>
            <a:ext cx="3657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Religion and Cosmology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Religion played a central role in Aztec society.</a:t>
            </a:r>
          </a:p>
          <a:p>
            <a:pPr>
              <a:spcAft>
                <a:spcPts val="720"/>
              </a:spcAft>
            </a:pPr>
            <a:r>
              <a:rPr sz="1800"/>
              <a:t>They worshipped a pantheon of gods and goddesses, with Huitzilopochtli being one of the most important deities.</a:t>
            </a:r>
          </a:p>
          <a:p>
            <a:pPr>
              <a:spcAft>
                <a:spcPts val="720"/>
              </a:spcAft>
            </a:pPr>
            <a:r>
              <a:rPr sz="1800"/>
              <a:t>The Aztecs believed in the cyclical nature of the universe and performed elaborate rituals and sacrifices to appease their gods.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Aztec Achievements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The Aztecs made significant advancements in various fields.</a:t>
            </a:r>
          </a:p>
          <a:p>
            <a:pPr>
              <a:spcAft>
                <a:spcPts val="720"/>
              </a:spcAft>
            </a:pPr>
            <a:r>
              <a:rPr sz="1800"/>
              <a:t>They developed an advanced agricultural system known as chinampas, which involved floating gardens for cultivation.</a:t>
            </a:r>
          </a:p>
          <a:p>
            <a:pPr>
              <a:spcAft>
                <a:spcPts val="720"/>
              </a:spcAft>
            </a:pPr>
            <a:r>
              <a:rPr sz="1800"/>
              <a:t>The Aztecs also had impressive architectural structures, such as temples and pyramids, and excelled in arts and crafts.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Contact with the Spanish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The arrival of Spanish conquistadors, led by Hernan Cortes, in 1519 marked the beginning of the end for the Aztec empire.</a:t>
            </a:r>
          </a:p>
          <a:p>
            <a:pPr>
              <a:spcAft>
                <a:spcPts val="720"/>
              </a:spcAft>
            </a:pPr>
            <a:r>
              <a:rPr sz="1800"/>
              <a:t>The Aztecs initially saw the Spanish as gods, but conflicts arose, leading to the downfall of their empire.</a:t>
            </a:r>
          </a:p>
          <a:p>
            <a:pPr>
              <a:spcAft>
                <a:spcPts val="720"/>
              </a:spcAft>
            </a:pPr>
            <a:r>
              <a:rPr sz="1800"/>
              <a:t>The Spanish ultimately conquered Tenochtitlan in 1521, ending Aztec dominance in the region.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  <a:p>
            <a:r>
              <a:rPr sz="1800"/>
              <a:t>Spanish Conquest of the Aztecs</a:t>
            </a:r>
          </a:p>
        </p:txBody>
      </p:sp>
      <p:pic>
        <p:nvPicPr>
          <p:cNvPr id="5" name="Picture 4" descr="downloaded_im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2743200"/>
            <a:ext cx="3657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Legacy of the Aztecs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Despite the downfall of their empire, the Aztecs left behind a lasting legacy.</a:t>
            </a:r>
          </a:p>
          <a:p>
            <a:pPr>
              <a:spcAft>
                <a:spcPts val="720"/>
              </a:spcAft>
            </a:pPr>
            <a:r>
              <a:rPr sz="1800"/>
              <a:t>Their cultural and artistic contributions continue to inspire and influence modern-day Mexico.</a:t>
            </a:r>
          </a:p>
          <a:p>
            <a:pPr>
              <a:spcAft>
                <a:spcPts val="720"/>
              </a:spcAft>
            </a:pPr>
            <a:r>
              <a:rPr sz="1800"/>
              <a:t>The Aztec language, Nahuatl, is still spoken by indigenous communities in Mexico.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The Aztecs were a fascinating civilization that achieved remarkable advancements in various areas.</a:t>
            </a:r>
          </a:p>
          <a:p>
            <a:pPr>
              <a:spcAft>
                <a:spcPts val="720"/>
              </a:spcAft>
            </a:pPr>
            <a:r>
              <a:rPr sz="1800"/>
              <a:t>Their society, religion, and achievements continue to captivate and intrigue people today.</a:t>
            </a:r>
          </a:p>
          <a:p>
            <a:pPr>
              <a:spcAft>
                <a:spcPts val="720"/>
              </a:spcAft>
            </a:pPr>
            <a:r>
              <a:rPr sz="1800"/>
              <a:t>Studying the Aztecs allows us to gain insights into the rich cultural heritage of Mesoamerica.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